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N" altLang="en-US" b="1" dirty="0"/>
              <a:t>The Tragedy Of Flight: A Comprehensive Crash Analysis</a:t>
            </a:r>
            <a:endParaRPr lang="en-IN" altLang="en-US" b="1" dirty="0"/>
          </a:p>
        </p:txBody>
      </p:sp>
      <p:pic>
        <p:nvPicPr>
          <p:cNvPr id="4" name="NM project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384280" y="6238875"/>
            <a:ext cx="619125" cy="619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Click="0" advTm="27000"/>
    </mc:Choice>
    <mc:Fallback>
      <p:transition spd="med" advClick="0" advTm="2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446405"/>
            <a:ext cx="10515600" cy="1593850"/>
          </a:xfrm>
        </p:spPr>
        <p:txBody>
          <a:bodyPr/>
          <a:p>
            <a:pPr algn="l"/>
            <a:r>
              <a:rPr lang="en-IN" altLang="en-US" b="1">
                <a:solidFill>
                  <a:schemeClr val="accent2"/>
                </a:solidFill>
              </a:rPr>
              <a:t>Comparing Abroad vs Fatalities vs Ground</a:t>
            </a:r>
            <a:endParaRPr lang="en-IN" altLang="en-US" b="1">
              <a:solidFill>
                <a:schemeClr val="accent2"/>
              </a:solidFill>
            </a:endParaRPr>
          </a:p>
        </p:txBody>
      </p:sp>
      <p:pic>
        <p:nvPicPr>
          <p:cNvPr id="4" name="Content Placeholder 3" descr="IMG-20230416-WA001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787400"/>
            <a:ext cx="12192000" cy="59702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0000">
        <p:wedge/>
      </p:transition>
    </mc:Choice>
    <mc:Fallback>
      <p:transition spd="slow" advTm="10000">
        <p:wedg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030" y="-382270"/>
            <a:ext cx="10515600" cy="1325563"/>
          </a:xfrm>
        </p:spPr>
        <p:txBody>
          <a:bodyPr/>
          <a:p>
            <a:r>
              <a:rPr lang="en-IN" altLang="en-US" b="1">
                <a:solidFill>
                  <a:schemeClr val="accent6">
                    <a:lumMod val="60000"/>
                    <a:lumOff val="40000"/>
                  </a:schemeClr>
                </a:solidFill>
              </a:rPr>
              <a:t>Max accidents based on years</a:t>
            </a:r>
            <a:endParaRPr lang="en-IN" altLang="en-US" b="1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Content Placeholder 3" descr="IMG-20230416-WA001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688340"/>
            <a:ext cx="12192000" cy="61696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0">
        <p159:morph option="byObject"/>
      </p:transition>
    </mc:Choice>
    <mc:Fallback>
      <p:transition spd="slow" advTm="10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3210" y="-320675"/>
            <a:ext cx="10515600" cy="1325563"/>
          </a:xfrm>
        </p:spPr>
        <p:txBody>
          <a:bodyPr>
            <a:normAutofit fontScale="90000"/>
          </a:bodyPr>
          <a:p>
            <a:r>
              <a:rPr lang="en-IN" altLang="en-US" b="1">
                <a:solidFill>
                  <a:schemeClr val="accent5">
                    <a:lumMod val="75000"/>
                  </a:schemeClr>
                </a:solidFill>
              </a:rPr>
              <a:t>Accidents happened in 1972 based on months</a:t>
            </a:r>
            <a:endParaRPr lang="en-IN" altLang="en-US" b="1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4" name="Content Placeholder 3" descr="IMG-20230416-WA001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635" y="524510"/>
            <a:ext cx="12192635" cy="63334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20000">
        <p:wipe/>
      </p:transition>
    </mc:Choice>
    <mc:Fallback>
      <p:transition spd="slow" advTm="20000">
        <p:wip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-418465"/>
            <a:ext cx="10515600" cy="1325563"/>
          </a:xfrm>
        </p:spPr>
        <p:txBody>
          <a:bodyPr>
            <a:normAutofit fontScale="90000"/>
          </a:bodyPr>
          <a:p>
            <a:r>
              <a:rPr lang="en-IN" altLang="en-US" b="1">
                <a:solidFill>
                  <a:schemeClr val="accent4"/>
                </a:solidFill>
              </a:rPr>
              <a:t>Highest No.of accidents happend by operators</a:t>
            </a:r>
            <a:r>
              <a:rPr lang="en-IN" altLang="en-US"/>
              <a:t> </a:t>
            </a:r>
            <a:endParaRPr lang="en-IN" altLang="en-US"/>
          </a:p>
        </p:txBody>
      </p:sp>
      <p:pic>
        <p:nvPicPr>
          <p:cNvPr id="4" name="Content Placeholder 3" descr="IMG-20230416-WA001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635" y="775970"/>
            <a:ext cx="12192635" cy="60820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8000">
        <p:dissolve/>
      </p:transition>
    </mc:Choice>
    <mc:Fallback>
      <p:transition spd="slow" advTm="8000">
        <p:dissolv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160" y="-256540"/>
            <a:ext cx="10515600" cy="1325563"/>
          </a:xfrm>
        </p:spPr>
        <p:txBody>
          <a:bodyPr/>
          <a:p>
            <a:r>
              <a:rPr lang="en-IN" altLang="en-US" b="1">
                <a:solidFill>
                  <a:schemeClr val="accent6"/>
                </a:solidFill>
              </a:rPr>
              <a:t>Top 10 locations which had more accidents</a:t>
            </a:r>
            <a:endParaRPr lang="en-IN" altLang="en-US" b="1">
              <a:solidFill>
                <a:schemeClr val="accent6"/>
              </a:solidFill>
            </a:endParaRPr>
          </a:p>
        </p:txBody>
      </p:sp>
      <p:pic>
        <p:nvPicPr>
          <p:cNvPr id="4" name="Content Placeholder 3" descr="IMG-20230416-WA001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858520"/>
            <a:ext cx="12031345" cy="58959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20000">
        <p:blinds/>
      </p:transition>
    </mc:Choice>
    <mc:Fallback>
      <p:transition spd="slow" advTm="20000">
        <p:blinds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040" y="-299085"/>
            <a:ext cx="10515600" cy="1325563"/>
          </a:xfrm>
        </p:spPr>
        <p:txBody>
          <a:bodyPr/>
          <a:p>
            <a:r>
              <a:rPr lang="en-IN" altLang="en-US" b="1">
                <a:solidFill>
                  <a:schemeClr val="accent1"/>
                </a:solidFill>
              </a:rPr>
              <a:t>Top 3 flights which have max accidents history</a:t>
            </a:r>
            <a:endParaRPr lang="en-IN" altLang="en-US" b="1">
              <a:solidFill>
                <a:schemeClr val="accent1"/>
              </a:solidFill>
            </a:endParaRPr>
          </a:p>
        </p:txBody>
      </p:sp>
      <p:pic>
        <p:nvPicPr>
          <p:cNvPr id="4" name="Content Placeholder 3" descr="IMG-20230416-WA001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876300"/>
            <a:ext cx="12192000" cy="58439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10000">
        <p:blinds/>
      </p:transition>
    </mc:Choice>
    <mc:Fallback>
      <p:transition spd="slow" advTm="10000">
        <p:blinds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1705" y="-343535"/>
            <a:ext cx="10515600" cy="1325563"/>
          </a:xfrm>
        </p:spPr>
        <p:txBody>
          <a:bodyPr/>
          <a:p>
            <a:r>
              <a:rPr lang="en-IN" altLang="en-US" b="1">
                <a:solidFill>
                  <a:schemeClr val="accent6"/>
                </a:solidFill>
              </a:rPr>
              <a:t>Accidents based on regions</a:t>
            </a:r>
            <a:endParaRPr lang="en-IN" altLang="en-US" b="1">
              <a:solidFill>
                <a:schemeClr val="accent6"/>
              </a:solidFill>
            </a:endParaRPr>
          </a:p>
        </p:txBody>
      </p:sp>
      <p:pic>
        <p:nvPicPr>
          <p:cNvPr id="4" name="Content Placeholder 3" descr="IMG-20230416-WA0010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876300"/>
            <a:ext cx="12192635" cy="58585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Tm="10000">
        <p:cut/>
      </p:transition>
    </mc:Choice>
    <mc:Fallback>
      <p:transition advTm="10000"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9070" y="1288415"/>
            <a:ext cx="11869420" cy="3378200"/>
          </a:xfrm>
        </p:spPr>
        <p:txBody>
          <a:bodyPr/>
          <a:p>
            <a:r>
              <a:rPr lang="en-IN" altLang="en-US" sz="8000" b="1"/>
              <a:t>Thank You</a:t>
            </a:r>
            <a:endParaRPr lang="en-IN" altLang="en-US" sz="8000"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330</Words>
  <Application>WPS Presentation</Application>
  <PresentationFormat>Widescreen</PresentationFormat>
  <Paragraphs>18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Tragedy Of Flight: A Comprehensive Crash Analysis</dc:title>
  <dc:creator/>
  <cp:lastModifiedBy>ELCOT</cp:lastModifiedBy>
  <cp:revision>1</cp:revision>
  <dcterms:created xsi:type="dcterms:W3CDTF">2023-04-16T08:01:47Z</dcterms:created>
  <dcterms:modified xsi:type="dcterms:W3CDTF">2023-04-16T08:01:47Z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E80E0E6DE6C94217BFE8A6F6C21CF6A7</vt:lpwstr>
  </property>
  <property fmtid="{D5CDD505-2E9C-101B-9397-08002B2CF9AE}" pid="3" name="KSOProductBuildVer">
    <vt:lpwstr>1033-11.2.0.11486</vt:lpwstr>
  </property>
</Properties>
</file>

<file path=docProps/thumbnail.jpeg>
</file>